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B78A697-9D75-4DE8-8C28-1296A6CF43C1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FC935-CE77-4008-BAD9-6108F00BE393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562D5-4244-4B26-B385-E71032EABECD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967-1B7E-40AA-AAF7-BA98E0E039F7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F9620-38BC-4982-922B-C904A70C41DD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6FC6-E80E-40CB-B83C-A6FFE3EF0BA6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29323-6A73-409C-86A6-9EAF0F851121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50172865-FBF0-458A-BAFF-4F75173770F5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Теория Черных дыр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27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98855"/>
            <a:ext cx="10396882" cy="1581664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Может ли солнце стать черной дырой?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27" y="2063750"/>
            <a:ext cx="4415366" cy="3311525"/>
          </a:xfrm>
        </p:spPr>
      </p:pic>
    </p:spTree>
    <p:extLst>
      <p:ext uri="{BB962C8B-B14F-4D97-AF65-F5344CB8AC3E}">
        <p14:creationId xmlns:p14="http://schemas.microsoft.com/office/powerpoint/2010/main" val="254065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Превращение в черную дыру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черную дыру, обычно, превращаются самые крупные звезды, обладающие невероятно внушительными размерами – за счет сжимание этих самых невероятных размеров происходит многократное увеличение массы и силы гравитации новообразованной черной дыры, которая превращается в своеобразный галактический пылесос – поглощает все и вся вокруг себя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Солнце по галактическим меркам вовсе не является крупной звездой и после угасания, которое произойдет примерно через несколько миллиардов лет, в черную дыру, скорее всего, не превратиться.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893465"/>
            <a:ext cx="6034087" cy="4274144"/>
          </a:xfrm>
        </p:spPr>
      </p:pic>
    </p:spTree>
    <p:extLst>
      <p:ext uri="{BB962C8B-B14F-4D97-AF65-F5344CB8AC3E}">
        <p14:creationId xmlns:p14="http://schemas.microsoft.com/office/powerpoint/2010/main" val="108833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/>
          </a:bodyPr>
          <a:lstStyle/>
          <a:p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370703"/>
            <a:ext cx="4126861" cy="500388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сегодняшний день, ученые пока еще не знают всех тонкостей образования черной дыры, несомненно, это чрезвычайно сложный астрофизический процесс, который сам по себе может длиться миллионы лет. Хотя возможно продвинуться в этом направлении могло бы обнаружение и последующее изучение так званых промежуточных черных дыр, то есть звезд, находящихся в состоянии угасания, у которых как раз происходит активный процесс формирования черной дыры. К слову, подобная звезда была обнаружена астрономами в 2014 году в рукаве спиральной галактики.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332373"/>
            <a:ext cx="6034087" cy="3396328"/>
          </a:xfrm>
        </p:spPr>
      </p:pic>
    </p:spTree>
    <p:extLst>
      <p:ext uri="{BB962C8B-B14F-4D97-AF65-F5344CB8AC3E}">
        <p14:creationId xmlns:p14="http://schemas.microsoft.com/office/powerpoint/2010/main" val="49480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98855"/>
            <a:ext cx="10396882" cy="1581664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Как удалось увидеть то что поглощает свет?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15" y="2073592"/>
            <a:ext cx="4389120" cy="3291840"/>
          </a:xfrm>
        </p:spPr>
      </p:pic>
    </p:spTree>
    <p:extLst>
      <p:ext uri="{BB962C8B-B14F-4D97-AF65-F5344CB8AC3E}">
        <p14:creationId xmlns:p14="http://schemas.microsoft.com/office/powerpoint/2010/main" val="295891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Как нашли черную дыру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 смотря на огромную массу (которая в сотни тысяч раз превосходит массу нашего Солнца) и невероятной силы гравитацию увидеть черные дыры в телескоп было не просто, ведь они совсем не излучают света. Ученым удалось заметить черную дыру только в момент ее «трапезы» – поглощения другой звезды, в этот момент появляется характерное излучение, которое уже можно наблюдать. Таким образом, теория черной дыры нашла фактическое подтверждение.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810496"/>
            <a:ext cx="6034087" cy="4440082"/>
          </a:xfrm>
        </p:spPr>
      </p:pic>
    </p:spTree>
    <p:extLst>
      <p:ext uri="{BB962C8B-B14F-4D97-AF65-F5344CB8AC3E}">
        <p14:creationId xmlns:p14="http://schemas.microsoft.com/office/powerpoint/2010/main" val="114858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1194486"/>
          </a:xfrm>
        </p:spPr>
        <p:txBody>
          <a:bodyPr>
            <a:normAutofit/>
          </a:bodyPr>
          <a:lstStyle/>
          <a:p>
            <a:r>
              <a:rPr lang="ru-RU" b="1" dirty="0" smtClean="0"/>
              <a:t>Испарение </a:t>
            </a:r>
            <a:r>
              <a:rPr lang="ru-RU" b="1" dirty="0" err="1" smtClean="0"/>
              <a:t>Хокинга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Английский астроном С.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Хокинг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открыл интересный факт: черные дыры также, оказывается, выделяют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испарение.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Правда это касается только дыр сравнительно небольшой массы. Мощная гравитация около них рождает пары частиц и античастиц, один из пары втягивается дырой внутрь, а второй исторгается наружу. Таким образом, черная дыра излучает жесткие античастицы и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гамма-кванты.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Это испарение или излучение черной дыры было названо на честь ученого, открывшего его – «излучение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Хокинга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019175"/>
            <a:ext cx="6034087" cy="4022724"/>
          </a:xfrm>
        </p:spPr>
      </p:pic>
    </p:spTree>
    <p:extLst>
      <p:ext uri="{BB962C8B-B14F-4D97-AF65-F5344CB8AC3E}">
        <p14:creationId xmlns:p14="http://schemas.microsoft.com/office/powerpoint/2010/main" val="163864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05947"/>
            <a:ext cx="10396882" cy="1013254"/>
          </a:xfrm>
        </p:spPr>
        <p:txBody>
          <a:bodyPr/>
          <a:lstStyle/>
          <a:p>
            <a:r>
              <a:rPr lang="ru-RU" dirty="0" smtClean="0"/>
              <a:t>Интересные факты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85801" y="1491049"/>
            <a:ext cx="114437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Черные дыры замедляют время и искривляют пространство. О замедлении времени мы уже писали,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пространство в условиях черной дыры будет совершенно искривлено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Согласно гипотезам некоторых ученых черные дыры являются не только галактическими пылесосами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всасывающими все в себя, но при определенных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обстоятельствах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могут и сами порождать новые вселенные.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Предполагая, что это маленькая черная дыра, вы будете искажены огромной приливной силой тяжести.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Любой объект может быть превращен в черную дыру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Они являются гигантским источником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энергии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8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Что такое черная дыра?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97" y="2063750"/>
            <a:ext cx="5887155" cy="3311525"/>
          </a:xfrm>
        </p:spPr>
      </p:pic>
    </p:spTree>
    <p:extLst>
      <p:ext uri="{BB962C8B-B14F-4D97-AF65-F5344CB8AC3E}">
        <p14:creationId xmlns:p14="http://schemas.microsoft.com/office/powerpoint/2010/main" val="127414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55822"/>
          </a:xfrm>
        </p:spPr>
        <p:txBody>
          <a:bodyPr/>
          <a:lstStyle/>
          <a:p>
            <a:r>
              <a:rPr lang="ru-RU" dirty="0" smtClean="0"/>
              <a:t>Черная дыра - это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663" y="1019175"/>
            <a:ext cx="6034087" cy="4022724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441622"/>
            <a:ext cx="4126861" cy="3932963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Черные дыры – пожалуй, самые таинственные и загадочные астрономические объекты в нашей Вселенной, с момента своего открытия привлекают внимание ученых мужей и будоражат фантазию писателей-фантастов. Что же такое черные дыры и что они из себя представляют? Черные дыры – это погаснувшие звезды, в силу своих физических особенностей, обладающие настолько высокой плотностью и настолько мощной гравитацией, что даже свету не удается вырваться за их пределы.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665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0639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История открытия</a:t>
            </a:r>
            <a:br>
              <a:rPr lang="ru-RU" b="1" dirty="0"/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69" y="685800"/>
            <a:ext cx="4689475" cy="4689475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Впервые теоретическое существование черных дыр, еще задолго до их фактического открытия предположил некто Д.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Мичел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далеком 1783 году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его расчетам, если наше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солнце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взять и сжать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до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радиуса в 3 км., образуется настолько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большая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сила гравитации, что даже свет не сможет ее покинуть. Так и появилось понятие «черная дыра», хотя на самом деле она вовсе не черная,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более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подходящим был бы термин «темная дыра», ведь имеет место именно отсутствие света.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86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Эти 2 объекта одинаковые?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8530"/>
            <a:ext cx="5087938" cy="2861965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288977"/>
            <a:ext cx="5086350" cy="2861071"/>
          </a:xfrm>
        </p:spPr>
      </p:pic>
    </p:spTree>
    <p:extLst>
      <p:ext uri="{BB962C8B-B14F-4D97-AF65-F5344CB8AC3E}">
        <p14:creationId xmlns:p14="http://schemas.microsoft.com/office/powerpoint/2010/main" val="359321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011195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Мост </a:t>
            </a:r>
            <a:r>
              <a:rPr lang="ru-RU" b="1" dirty="0" err="1" smtClean="0"/>
              <a:t>эйнштейна</a:t>
            </a:r>
            <a:r>
              <a:rPr lang="ru-RU" b="1" dirty="0" smtClean="0"/>
              <a:t> - </a:t>
            </a:r>
            <a:r>
              <a:rPr lang="ru-RU" b="1" dirty="0" err="1" smtClean="0"/>
              <a:t>РОзена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85000" lnSpcReduction="1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Мост Эйнштейна — Розена, названный в честь известных физиков Альберта Эйнштейна и Натана Розена, является уникальным сооружением, которое имеет большое значение в научных и технических областях. Этот мост, созданный на основе концепции, разработанной Эйнштейном и Розеном, обладает особыми характеристиками и находит применение в различных областях, от физики и астрономии до инженерии и строительства.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0" y="1506537"/>
            <a:ext cx="4568952" cy="3048000"/>
          </a:xfrm>
        </p:spPr>
      </p:pic>
    </p:spTree>
    <p:extLst>
      <p:ext uri="{BB962C8B-B14F-4D97-AF65-F5344CB8AC3E}">
        <p14:creationId xmlns:p14="http://schemas.microsoft.com/office/powerpoint/2010/main" val="374736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643" y="444844"/>
            <a:ext cx="4126860" cy="98030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Образование дыры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3642" y="1169774"/>
            <a:ext cx="4126861" cy="4204812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хотя жизнь звезды может длиться миллиарды лет, рано или поздно этот условный запас топлива подходит к концу, и звезда «гаснет». Процесс «угасания» звезды сопровождается интенсивными 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термодинамическими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 реакциями, в ходе которых звезда проходит значительную трансформацию и в зависимости от своего размера может превратиться в белого карлика, нейтронную звезду или же черную дыру. 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30" y="1506537"/>
            <a:ext cx="4568952" cy="3048000"/>
          </a:xfrm>
        </p:spPr>
      </p:pic>
    </p:spTree>
    <p:extLst>
      <p:ext uri="{BB962C8B-B14F-4D97-AF65-F5344CB8AC3E}">
        <p14:creationId xmlns:p14="http://schemas.microsoft.com/office/powerpoint/2010/main" val="132872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625" y="123568"/>
            <a:ext cx="10396882" cy="1407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4" y="265113"/>
            <a:ext cx="9511702" cy="5110162"/>
          </a:xfrm>
        </p:spPr>
      </p:pic>
    </p:spTree>
    <p:extLst>
      <p:ext uri="{BB962C8B-B14F-4D97-AF65-F5344CB8AC3E}">
        <p14:creationId xmlns:p14="http://schemas.microsoft.com/office/powerpoint/2010/main" val="59953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625" y="123568"/>
            <a:ext cx="10396882" cy="14077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89" y="265113"/>
            <a:ext cx="7224971" cy="5110162"/>
          </a:xfrm>
        </p:spPr>
      </p:pic>
    </p:spTree>
    <p:extLst>
      <p:ext uri="{BB962C8B-B14F-4D97-AF65-F5344CB8AC3E}">
        <p14:creationId xmlns:p14="http://schemas.microsoft.com/office/powerpoint/2010/main" val="1935924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67</TotalTime>
  <Words>531</Words>
  <Application>Microsoft Office PowerPoint</Application>
  <PresentationFormat>Широкоэкранный</PresentationFormat>
  <Paragraphs>32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Impact</vt:lpstr>
      <vt:lpstr>Главное мероприятие</vt:lpstr>
      <vt:lpstr>Теория Черных дыр</vt:lpstr>
      <vt:lpstr>Что такое черная дыра?</vt:lpstr>
      <vt:lpstr>Черная дыра - это</vt:lpstr>
      <vt:lpstr>История открытия </vt:lpstr>
      <vt:lpstr>Эти 2 объекта одинаковые?</vt:lpstr>
      <vt:lpstr>Мост эйнштейна - РОзена </vt:lpstr>
      <vt:lpstr>Образование дыры </vt:lpstr>
      <vt:lpstr> </vt:lpstr>
      <vt:lpstr> </vt:lpstr>
      <vt:lpstr>Может ли солнце стать черной дырой?</vt:lpstr>
      <vt:lpstr>Превращение в черную дыру </vt:lpstr>
      <vt:lpstr> </vt:lpstr>
      <vt:lpstr>Как удалось увидеть то что поглощает свет?</vt:lpstr>
      <vt:lpstr>Как нашли черную дыру </vt:lpstr>
      <vt:lpstr>Испарение Хокинга </vt:lpstr>
      <vt:lpstr>Интересные факты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Черных дыр</dc:title>
  <dc:creator>Учетная запись Майкрософт</dc:creator>
  <cp:lastModifiedBy>Учетная запись Майкрософт</cp:lastModifiedBy>
  <cp:revision>6</cp:revision>
  <dcterms:created xsi:type="dcterms:W3CDTF">2023-12-08T18:08:15Z</dcterms:created>
  <dcterms:modified xsi:type="dcterms:W3CDTF">2023-12-08T19:15:53Z</dcterms:modified>
</cp:coreProperties>
</file>